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4" r:id="rId1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9" Type="http://schemas.openxmlformats.org/officeDocument/2006/relationships/slide" Target="slides/slide1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4" name="Google Shape;4824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129.xml"/></Relationships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68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</a:pPr>
            <a:r>
              <a:rPr b="0" i="0" lang="zh-CN" sz="16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Subject</a:t>
            </a:r>
            <a:endParaRPr b="0" i="0" sz="40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27" name="Google Shape;4827;p685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Blank is NOT a subject.  Rarely do we send an email about nothing.  If an email is about nothing…don’t send it!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Brief 2-3 Words</a:t>
            </a:r>
            <a:endParaRPr/>
          </a:p>
          <a:p>
            <a:pPr indent="-163576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EXAMPLES: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Question about test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Meet on Monday?</a:t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